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65" r:id="rId5"/>
    <p:sldId id="259" r:id="rId6"/>
    <p:sldId id="260" r:id="rId7"/>
    <p:sldId id="262" r:id="rId8"/>
    <p:sldId id="263" r:id="rId9"/>
    <p:sldId id="264" r:id="rId10"/>
    <p:sldId id="266" r:id="rId11"/>
    <p:sldId id="267" r:id="rId12"/>
    <p:sldId id="268" r:id="rId13"/>
    <p:sldId id="273" r:id="rId14"/>
    <p:sldId id="271" r:id="rId15"/>
    <p:sldId id="269" r:id="rId16"/>
    <p:sldId id="270" r:id="rId17"/>
    <p:sldId id="272" r:id="rId18"/>
    <p:sldId id="275" r:id="rId19"/>
    <p:sldId id="276" r:id="rId20"/>
    <p:sldId id="277" r:id="rId21"/>
  </p:sldIdLst>
  <p:sldSz cx="24380825" cy="13714413"/>
  <p:notesSz cx="7559675" cy="106918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767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34" d="100"/>
          <a:sy n="34" d="100"/>
        </p:scale>
        <p:origin x="-756" y="-78"/>
      </p:cViewPr>
      <p:guideLst>
        <p:guide orient="horz" pos="4319"/>
        <p:guide pos="767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1260000" y="3013560"/>
            <a:ext cx="18332280" cy="2290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1260360" y="5161680"/>
            <a:ext cx="18331920" cy="102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solidFill>
                <a:srgbClr val="1E1E1C"/>
              </a:solidFill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1260360" y="6286680"/>
            <a:ext cx="18331920" cy="102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solidFill>
                <a:srgbClr val="1E1E1C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1260000" y="3013560"/>
            <a:ext cx="18332280" cy="2290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1260360" y="5161680"/>
            <a:ext cx="8945640" cy="102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solidFill>
                <a:srgbClr val="1E1E1C"/>
              </a:solidFill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10653840" y="5161680"/>
            <a:ext cx="8945640" cy="102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solidFill>
                <a:srgbClr val="1E1E1C"/>
              </a:solidFill>
              <a:latin typeface="Arial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1260360" y="6286680"/>
            <a:ext cx="8945640" cy="102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solidFill>
                <a:srgbClr val="1E1E1C"/>
              </a:solidFill>
              <a:latin typeface="Arial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10653840" y="6286680"/>
            <a:ext cx="8945640" cy="102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solidFill>
                <a:srgbClr val="1E1E1C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1260000" y="3013560"/>
            <a:ext cx="18332280" cy="2290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1260360" y="5161680"/>
            <a:ext cx="5902560" cy="102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solidFill>
                <a:srgbClr val="1E1E1C"/>
              </a:solidFill>
              <a:latin typeface="Arial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body"/>
          </p:nvPr>
        </p:nvSpPr>
        <p:spPr>
          <a:xfrm>
            <a:off x="7458480" y="5161680"/>
            <a:ext cx="5902560" cy="102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solidFill>
                <a:srgbClr val="1E1E1C"/>
              </a:solidFill>
              <a:latin typeface="Arial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 type="body"/>
          </p:nvPr>
        </p:nvSpPr>
        <p:spPr>
          <a:xfrm>
            <a:off x="13656600" y="5161680"/>
            <a:ext cx="5902560" cy="102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solidFill>
                <a:srgbClr val="1E1E1C"/>
              </a:solidFill>
              <a:latin typeface="Arial"/>
            </a:endParaRPr>
          </a:p>
        </p:txBody>
      </p:sp>
      <p:sp>
        <p:nvSpPr>
          <p:cNvPr id="47" name="PlaceHolder 5"/>
          <p:cNvSpPr>
            <a:spLocks noGrp="1"/>
          </p:cNvSpPr>
          <p:nvPr>
            <p:ph type="body"/>
          </p:nvPr>
        </p:nvSpPr>
        <p:spPr>
          <a:xfrm>
            <a:off x="1260360" y="6286680"/>
            <a:ext cx="5902560" cy="102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solidFill>
                <a:srgbClr val="1E1E1C"/>
              </a:solidFill>
              <a:latin typeface="Arial"/>
            </a:endParaRPr>
          </a:p>
        </p:txBody>
      </p:sp>
      <p:sp>
        <p:nvSpPr>
          <p:cNvPr id="48" name="PlaceHolder 6"/>
          <p:cNvSpPr>
            <a:spLocks noGrp="1"/>
          </p:cNvSpPr>
          <p:nvPr>
            <p:ph type="body"/>
          </p:nvPr>
        </p:nvSpPr>
        <p:spPr>
          <a:xfrm>
            <a:off x="7458480" y="6286680"/>
            <a:ext cx="5902560" cy="102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solidFill>
                <a:srgbClr val="1E1E1C"/>
              </a:solidFill>
              <a:latin typeface="Arial"/>
            </a:endParaRPr>
          </a:p>
        </p:txBody>
      </p:sp>
      <p:sp>
        <p:nvSpPr>
          <p:cNvPr id="49" name="PlaceHolder 7"/>
          <p:cNvSpPr>
            <a:spLocks noGrp="1"/>
          </p:cNvSpPr>
          <p:nvPr>
            <p:ph type="body"/>
          </p:nvPr>
        </p:nvSpPr>
        <p:spPr>
          <a:xfrm>
            <a:off x="13656600" y="6286680"/>
            <a:ext cx="5902560" cy="102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solidFill>
                <a:srgbClr val="1E1E1C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260000" y="3013560"/>
            <a:ext cx="18332280" cy="2290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subTitle"/>
          </p:nvPr>
        </p:nvSpPr>
        <p:spPr>
          <a:xfrm>
            <a:off x="1260360" y="5161680"/>
            <a:ext cx="18331920" cy="2153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1260000" y="3013560"/>
            <a:ext cx="18332280" cy="2290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1260360" y="5161680"/>
            <a:ext cx="18331920" cy="2153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solidFill>
                <a:srgbClr val="1E1E1C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260000" y="3013560"/>
            <a:ext cx="18332280" cy="2290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1260360" y="5161680"/>
            <a:ext cx="8945640" cy="2153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solidFill>
                <a:srgbClr val="1E1E1C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10653840" y="5161680"/>
            <a:ext cx="8945640" cy="2153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solidFill>
                <a:srgbClr val="1E1E1C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1260000" y="3013560"/>
            <a:ext cx="18332280" cy="2290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3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subTitle"/>
          </p:nvPr>
        </p:nvSpPr>
        <p:spPr>
          <a:xfrm>
            <a:off x="1260000" y="3013560"/>
            <a:ext cx="18332280" cy="1061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1260000" y="3013560"/>
            <a:ext cx="18332280" cy="2290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1260360" y="5161680"/>
            <a:ext cx="8945640" cy="102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solidFill>
                <a:srgbClr val="1E1E1C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10653840" y="5161680"/>
            <a:ext cx="8945640" cy="2153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solidFill>
                <a:srgbClr val="1E1E1C"/>
              </a:solidFill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1260360" y="6286680"/>
            <a:ext cx="8945640" cy="102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solidFill>
                <a:srgbClr val="1E1E1C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1260000" y="3013560"/>
            <a:ext cx="18332280" cy="2290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1260360" y="5161680"/>
            <a:ext cx="8945640" cy="2153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solidFill>
                <a:srgbClr val="1E1E1C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10653840" y="5161680"/>
            <a:ext cx="8945640" cy="102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solidFill>
                <a:srgbClr val="1E1E1C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10653840" y="6286680"/>
            <a:ext cx="8945640" cy="102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solidFill>
                <a:srgbClr val="1E1E1C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1260000" y="3013560"/>
            <a:ext cx="18332280" cy="2290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1260360" y="5161680"/>
            <a:ext cx="8945640" cy="102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solidFill>
                <a:srgbClr val="1E1E1C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10653840" y="5161680"/>
            <a:ext cx="8945640" cy="102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solidFill>
                <a:srgbClr val="1E1E1C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1260360" y="6286680"/>
            <a:ext cx="18331920" cy="102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solidFill>
                <a:srgbClr val="1E1E1C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5" hidden="1"/>
          <p:cNvSpPr/>
          <p:nvPr/>
        </p:nvSpPr>
        <p:spPr>
          <a:xfrm>
            <a:off x="1906560" y="12903840"/>
            <a:ext cx="155160" cy="161640"/>
          </a:xfrm>
          <a:prstGeom prst="rect">
            <a:avLst/>
          </a:prstGeom>
          <a:noFill/>
          <a:ln w="19050" cap="rnd">
            <a:solidFill>
              <a:srgbClr val="1D1E1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" name="Freeform 6" hidden="1"/>
          <p:cNvSpPr/>
          <p:nvPr/>
        </p:nvSpPr>
        <p:spPr>
          <a:xfrm>
            <a:off x="1433520" y="12903840"/>
            <a:ext cx="158400" cy="161640"/>
          </a:xfrm>
          <a:custGeom>
            <a:avLst/>
            <a:gdLst/>
            <a:ahLst/>
            <a:cxnLst/>
            <a:rect l="l" t="t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rgbClr val="1D1E1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Rectangle 7" hidden="1"/>
          <p:cNvSpPr/>
          <p:nvPr/>
        </p:nvSpPr>
        <p:spPr>
          <a:xfrm>
            <a:off x="1278000" y="12903840"/>
            <a:ext cx="155160" cy="318600"/>
          </a:xfrm>
          <a:prstGeom prst="rect">
            <a:avLst/>
          </a:prstGeom>
          <a:noFill/>
          <a:ln w="19050" cap="rnd">
            <a:solidFill>
              <a:srgbClr val="1D1E1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Freeform 8" hidden="1"/>
          <p:cNvSpPr/>
          <p:nvPr/>
        </p:nvSpPr>
        <p:spPr>
          <a:xfrm>
            <a:off x="1592280" y="12746880"/>
            <a:ext cx="155160" cy="475920"/>
          </a:xfrm>
          <a:custGeom>
            <a:avLst/>
            <a:gdLst/>
            <a:ahLst/>
            <a:cxnLst/>
            <a:rect l="l" t="t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rgbClr val="1D1E1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Rectangle 12" hidden="1"/>
          <p:cNvSpPr/>
          <p:nvPr/>
        </p:nvSpPr>
        <p:spPr>
          <a:xfrm>
            <a:off x="1747800" y="12589560"/>
            <a:ext cx="158400" cy="475920"/>
          </a:xfrm>
          <a:prstGeom prst="rect">
            <a:avLst/>
          </a:prstGeom>
          <a:noFill/>
          <a:ln w="19050" cap="rnd">
            <a:solidFill>
              <a:srgbClr val="1D1E1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Line 14"/>
          <p:cNvSpPr/>
          <p:nvPr/>
        </p:nvSpPr>
        <p:spPr>
          <a:xfrm>
            <a:off x="2062080" y="13065840"/>
            <a:ext cx="22318560" cy="360"/>
          </a:xfrm>
          <a:prstGeom prst="line">
            <a:avLst/>
          </a:prstGeom>
          <a:ln w="19050" cap="rnd">
            <a:solidFill>
              <a:srgbClr val="1D1E1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Line 15"/>
          <p:cNvSpPr/>
          <p:nvPr/>
        </p:nvSpPr>
        <p:spPr>
          <a:xfrm>
            <a:off x="6120" y="13065840"/>
            <a:ext cx="1271520" cy="360"/>
          </a:xfrm>
          <a:prstGeom prst="line">
            <a:avLst/>
          </a:prstGeom>
          <a:ln w="19050" cap="rnd">
            <a:solidFill>
              <a:srgbClr val="1D1E1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260000" y="5852880"/>
            <a:ext cx="18332280" cy="2290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nb-NO" sz="8000" b="1" strike="noStrike" spc="-1">
                <a:solidFill>
                  <a:srgbClr val="0F3C74"/>
                </a:solidFill>
                <a:latin typeface="Arial"/>
              </a:rPr>
              <a:t>Click to add title</a:t>
            </a:r>
            <a:endParaRPr lang="en-US" sz="8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dt"/>
          </p:nvPr>
        </p:nvSpPr>
        <p:spPr>
          <a:xfrm>
            <a:off x="19136520" y="5122800"/>
            <a:ext cx="3985200" cy="8044200"/>
          </a:xfrm>
          <a:prstGeom prst="rect">
            <a:avLst/>
          </a:prstGeom>
        </p:spPr>
        <p:txBody>
          <a:bodyPr lIns="90000" tIns="45000" rIns="90000" bIns="45000" anchor="b">
            <a:noAutofit/>
          </a:bodyPr>
          <a:lstStyle/>
          <a:p>
            <a:pPr>
              <a:lnSpc>
                <a:spcPct val="100000"/>
              </a:lnSpc>
            </a:pPr>
            <a:fld id="{36879B2E-979F-47EA-919D-EB375EC2D624}" type="datetime1">
              <a:rPr lang="nb-NO" sz="3000" b="0" strike="noStrike" spc="-1">
                <a:solidFill>
                  <a:srgbClr val="1E1E1C"/>
                </a:solidFill>
                <a:latin typeface="Arial"/>
              </a:rPr>
              <a:pPr>
                <a:lnSpc>
                  <a:spcPct val="100000"/>
                </a:lnSpc>
              </a:pPr>
              <a:t>27.05.2022</a:t>
            </a:fld>
            <a:endParaRPr lang="pl-PL" sz="3000" b="0" strike="noStrike" spc="-1" dirty="0">
              <a:latin typeface="Times New Roman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1260000" y="4660200"/>
            <a:ext cx="4219560" cy="79542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spcBef>
                <a:spcPts val="2001"/>
              </a:spcBef>
              <a:tabLst>
                <a:tab pos="0" algn="l"/>
              </a:tabLst>
            </a:pPr>
            <a:r>
              <a:rPr lang="nb-NO" sz="3000" b="1" strike="noStrike" spc="-1">
                <a:solidFill>
                  <a:srgbClr val="1E1E1C"/>
                </a:solidFill>
                <a:latin typeface="Arial"/>
              </a:rPr>
              <a:t>Name</a:t>
            </a:r>
            <a:endParaRPr lang="en-US" sz="3000" b="0" strike="noStrike" spc="-1">
              <a:solidFill>
                <a:srgbClr val="1E1E1C"/>
              </a:solidFill>
              <a:latin typeface="Arial"/>
            </a:endParaRPr>
          </a:p>
        </p:txBody>
      </p:sp>
      <p:sp>
        <p:nvSpPr>
          <p:cNvPr id="10" name="PlaceHolder 4"/>
          <p:cNvSpPr>
            <a:spLocks noGrp="1"/>
          </p:cNvSpPr>
          <p:nvPr>
            <p:ph type="body"/>
          </p:nvPr>
        </p:nvSpPr>
        <p:spPr>
          <a:xfrm>
            <a:off x="1260000" y="5214600"/>
            <a:ext cx="4219560" cy="79542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spcBef>
                <a:spcPts val="2001"/>
              </a:spcBef>
              <a:tabLst>
                <a:tab pos="0" algn="l"/>
              </a:tabLst>
            </a:pPr>
            <a:r>
              <a:rPr lang="nb-NO" sz="3000" b="1" strike="noStrike" spc="-1">
                <a:solidFill>
                  <a:srgbClr val="1E1E1C"/>
                </a:solidFill>
                <a:latin typeface="Arial"/>
              </a:rPr>
              <a:t>Title</a:t>
            </a:r>
            <a:endParaRPr lang="en-US" sz="3000" b="0" strike="noStrike" spc="-1">
              <a:solidFill>
                <a:srgbClr val="1E1E1C"/>
              </a:solidFill>
              <a:latin typeface="Arial"/>
            </a:endParaRPr>
          </a:p>
        </p:txBody>
      </p:sp>
      <p:sp>
        <p:nvSpPr>
          <p:cNvPr id="11" name="PlaceHolder 5"/>
          <p:cNvSpPr>
            <a:spLocks noGrp="1"/>
          </p:cNvSpPr>
          <p:nvPr>
            <p:ph type="body"/>
          </p:nvPr>
        </p:nvSpPr>
        <p:spPr>
          <a:xfrm>
            <a:off x="10200240" y="4653360"/>
            <a:ext cx="6766920" cy="79542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spcBef>
                <a:spcPts val="2001"/>
              </a:spcBef>
              <a:tabLst>
                <a:tab pos="0" algn="l"/>
              </a:tabLst>
            </a:pPr>
            <a:r>
              <a:rPr lang="nb-NO" sz="3000" b="0" strike="noStrike" spc="-1">
                <a:solidFill>
                  <a:srgbClr val="1E1E1C"/>
                </a:solidFill>
                <a:latin typeface="Arial"/>
              </a:rPr>
              <a:t>Office</a:t>
            </a:r>
            <a:endParaRPr lang="en-US" sz="3000" b="0" strike="noStrike" spc="-1">
              <a:solidFill>
                <a:srgbClr val="1E1E1C"/>
              </a:solidFill>
              <a:latin typeface="Arial"/>
            </a:endParaRPr>
          </a:p>
        </p:txBody>
      </p:sp>
      <p:sp>
        <p:nvSpPr>
          <p:cNvPr id="12" name="PlaceHolder 6"/>
          <p:cNvSpPr>
            <a:spLocks noGrp="1"/>
          </p:cNvSpPr>
          <p:nvPr>
            <p:ph type="body"/>
          </p:nvPr>
        </p:nvSpPr>
        <p:spPr>
          <a:xfrm>
            <a:off x="10200240" y="5212800"/>
            <a:ext cx="6766920" cy="79542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spcBef>
                <a:spcPts val="2001"/>
              </a:spcBef>
              <a:tabLst>
                <a:tab pos="0" algn="l"/>
              </a:tabLst>
            </a:pPr>
            <a:r>
              <a:rPr lang="nb-NO" sz="3000" b="0" strike="noStrike" spc="-1">
                <a:solidFill>
                  <a:srgbClr val="1E1E1C"/>
                </a:solidFill>
                <a:latin typeface="Arial"/>
              </a:rPr>
              <a:t>Company</a:t>
            </a:r>
            <a:endParaRPr lang="en-US" sz="3000" b="0" strike="noStrike" spc="-1">
              <a:solidFill>
                <a:srgbClr val="1E1E1C"/>
              </a:solidFill>
              <a:latin typeface="Arial"/>
            </a:endParaRPr>
          </a:p>
        </p:txBody>
      </p:sp>
      <p:pic>
        <p:nvPicPr>
          <p:cNvPr id="13" name="Bilde 19"/>
          <p:cNvPicPr/>
          <p:nvPr/>
        </p:nvPicPr>
        <p:blipFill>
          <a:blip r:embed="rId14" cstate="print"/>
          <a:stretch/>
        </p:blipFill>
        <p:spPr>
          <a:xfrm>
            <a:off x="1260000" y="685080"/>
            <a:ext cx="2386800" cy="1673280"/>
          </a:xfrm>
          <a:prstGeom prst="rect">
            <a:avLst/>
          </a:prstGeom>
          <a:ln w="0">
            <a:noFill/>
          </a:ln>
        </p:spPr>
      </p:pic>
      <p:pic>
        <p:nvPicPr>
          <p:cNvPr id="1026" name="Picture 2" descr="C:\Users\AR\Downloads\logotorun.png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20726400" y="713203"/>
            <a:ext cx="1692130" cy="1775997"/>
          </a:xfrm>
          <a:prstGeom prst="rect">
            <a:avLst/>
          </a:prstGeom>
          <a:noFill/>
        </p:spPr>
      </p:pic>
      <p:sp>
        <p:nvSpPr>
          <p:cNvPr id="17" name="pole tekstowe 16"/>
          <p:cNvSpPr txBox="1"/>
          <p:nvPr userDrawn="1"/>
        </p:nvSpPr>
        <p:spPr>
          <a:xfrm>
            <a:off x="1" y="12928599"/>
            <a:ext cx="24380824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dirty="0"/>
              <a:t>Relacja</a:t>
            </a:r>
            <a:r>
              <a:rPr lang="pl-PL" sz="3200" baseline="0" dirty="0"/>
              <a:t> z  </a:t>
            </a:r>
            <a:r>
              <a:rPr lang="en-GB" sz="3200" b="1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wizyty</a:t>
            </a:r>
            <a:r>
              <a:rPr lang="en-GB" sz="3200" b="1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3200" b="1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studyjnej</a:t>
            </a:r>
            <a:r>
              <a:rPr lang="en-GB" sz="3200" b="1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 w IÐAN FRÆÐSLUSETUR, REYKJAVIK, ISLANDIA</a:t>
            </a:r>
            <a:r>
              <a:rPr lang="pl-PL" sz="3200" b="1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3200" baseline="0" dirty="0"/>
              <a:t>w terminie: 29.03.2022 - 02.04.2022</a:t>
            </a:r>
            <a:endParaRPr lang="pl-PL" sz="3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Tittel 3"/>
          <p:cNvSpPr txBox="1"/>
          <p:nvPr/>
        </p:nvSpPr>
        <p:spPr>
          <a:xfrm>
            <a:off x="1259999" y="3012141"/>
            <a:ext cx="21877091" cy="773898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l-PL" sz="4000" b="1" spc="-1" dirty="0">
                <a:solidFill>
                  <a:srgbClr val="0F3C74"/>
                </a:solidFill>
              </a:rPr>
              <a:t>Projekt </a:t>
            </a:r>
          </a:p>
          <a:p>
            <a:pPr algn="ctr">
              <a:lnSpc>
                <a:spcPct val="100000"/>
              </a:lnSpc>
            </a:pPr>
            <a:r>
              <a:rPr lang="pl-PL" sz="4000" b="1" i="1" spc="-1" dirty="0">
                <a:solidFill>
                  <a:srgbClr val="FF0000"/>
                </a:solidFill>
              </a:rPr>
              <a:t>„ROZWIJANIE KSZTAŁCENIA ZAWODOWEGO SPRZYJAJĄCEGO WŁĄCZANIU SPOŁECZNEMU – POLSKO-SKANDYNAWSKA WYMIANA DOŚWIADCZEŃ I DOBRYCH PRAKTYK” </a:t>
            </a:r>
          </a:p>
          <a:p>
            <a:pPr algn="ctr">
              <a:lnSpc>
                <a:spcPct val="100000"/>
              </a:lnSpc>
            </a:pPr>
            <a:endParaRPr lang="pl-PL" sz="4000" b="1" spc="-1" dirty="0">
              <a:solidFill>
                <a:srgbClr val="0F3C74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pl-PL" sz="4000" b="1" spc="-1" dirty="0">
                <a:solidFill>
                  <a:srgbClr val="0F3C74"/>
                </a:solidFill>
              </a:rPr>
              <a:t>EOG/19/K3/W/0023 </a:t>
            </a:r>
          </a:p>
          <a:p>
            <a:pPr algn="ctr">
              <a:lnSpc>
                <a:spcPct val="100000"/>
              </a:lnSpc>
            </a:pPr>
            <a:r>
              <a:rPr lang="pl-PL" sz="3600" b="1" spc="-1" dirty="0">
                <a:solidFill>
                  <a:srgbClr val="0F3C74"/>
                </a:solidFill>
              </a:rPr>
              <a:t>realizowany ze środków Mechanizmu Finansowego Europejskiego Obszaru Gospodarczego oraz Norweskiego Mechanizmu Finansowego – Program Edukacja Komponent III</a:t>
            </a:r>
          </a:p>
          <a:p>
            <a:pPr algn="ctr">
              <a:lnSpc>
                <a:spcPct val="100000"/>
              </a:lnSpc>
            </a:pPr>
            <a:endParaRPr lang="pl-PL" sz="3600" b="1" dirty="0">
              <a:solidFill>
                <a:srgbClr val="FF0000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pl-PL" sz="4800" b="1" dirty="0">
                <a:solidFill>
                  <a:srgbClr val="FF0000"/>
                </a:solidFill>
              </a:rPr>
              <a:t>Seminarium </a:t>
            </a:r>
            <a:r>
              <a:rPr lang="en-US" sz="4800" b="1" dirty="0">
                <a:solidFill>
                  <a:srgbClr val="FF0000"/>
                </a:solidFill>
              </a:rPr>
              <a:t>/</a:t>
            </a:r>
            <a:r>
              <a:rPr lang="pl-PL" sz="4800" b="1" dirty="0">
                <a:solidFill>
                  <a:srgbClr val="FF0000"/>
                </a:solidFill>
              </a:rPr>
              <a:t>Warsztaty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endParaRPr lang="pl-PL" sz="4800" b="1" dirty="0">
              <a:solidFill>
                <a:srgbClr val="FF0000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pl-PL" sz="4800" b="1" dirty="0">
                <a:solidFill>
                  <a:srgbClr val="FF0000"/>
                </a:solidFill>
              </a:rPr>
              <a:t>w</a:t>
            </a:r>
            <a:r>
              <a:rPr lang="en-US" sz="4800" b="1" dirty="0">
                <a:solidFill>
                  <a:srgbClr val="FF0000"/>
                </a:solidFill>
              </a:rPr>
              <a:t> IÐAN EDUCATION CENTRE</a:t>
            </a:r>
            <a:r>
              <a:rPr lang="pl-PL" sz="4800" b="1" dirty="0">
                <a:solidFill>
                  <a:srgbClr val="FF0000"/>
                </a:solidFill>
              </a:rPr>
              <a:t> </a:t>
            </a:r>
          </a:p>
          <a:p>
            <a:pPr algn="ctr">
              <a:lnSpc>
                <a:spcPct val="100000"/>
              </a:lnSpc>
            </a:pPr>
            <a:r>
              <a:rPr lang="en-US" sz="4800" b="1" dirty="0">
                <a:solidFill>
                  <a:srgbClr val="FF0000"/>
                </a:solidFill>
              </a:rPr>
              <a:t>REYKJAVÍK  I</a:t>
            </a:r>
            <a:r>
              <a:rPr lang="pl-PL" sz="4800" b="1" dirty="0">
                <a:solidFill>
                  <a:srgbClr val="FF0000"/>
                </a:solidFill>
              </a:rPr>
              <a:t>SLANDIA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782" name="Plassholder for tekst 4"/>
          <p:cNvSpPr txBox="1"/>
          <p:nvPr/>
        </p:nvSpPr>
        <p:spPr>
          <a:xfrm>
            <a:off x="1664830" y="11236851"/>
            <a:ext cx="8940240" cy="64545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spcBef>
                <a:spcPts val="2001"/>
              </a:spcBef>
              <a:tabLst>
                <a:tab pos="0" algn="l"/>
              </a:tabLst>
            </a:pPr>
            <a:r>
              <a:rPr lang="pl-PL" sz="3000" b="1" strike="noStrike" spc="-1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Elżbieta Tomaszewska – koordynator projektu </a:t>
            </a:r>
            <a:endParaRPr lang="en-US" sz="30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</p:spTree>
  </p:cSld>
  <p:clrMapOvr>
    <a:masterClrMapping/>
  </p:clrMapOvr>
  <p:transition spd="slow" advTm="3687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" y="2576947"/>
            <a:ext cx="24380824" cy="199505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150000"/>
              </a:lnSpc>
            </a:pPr>
            <a:r>
              <a:rPr lang="pl-PL" sz="3600" b="1" dirty="0"/>
              <a:t>CZWARTEK, 31.03.2022 r.</a:t>
            </a:r>
            <a:r>
              <a:rPr lang="pl-PL" sz="3600" dirty="0"/>
              <a:t/>
            </a:r>
            <a:br>
              <a:rPr lang="pl-PL" sz="3600" dirty="0"/>
            </a:br>
            <a:r>
              <a:rPr lang="en-GB" sz="3600" b="1" dirty="0"/>
              <a:t> </a:t>
            </a:r>
            <a:r>
              <a:rPr lang="en-GB" sz="3600" b="1" dirty="0" err="1"/>
              <a:t>Wizyta</a:t>
            </a:r>
            <a:r>
              <a:rPr lang="pl-PL" sz="3600" b="1" dirty="0"/>
              <a:t> </a:t>
            </a:r>
            <a:r>
              <a:rPr lang="en-GB" sz="3600" b="1" dirty="0" err="1"/>
              <a:t>studyjna</a:t>
            </a:r>
            <a:r>
              <a:rPr lang="en-GB" sz="3600" b="1" dirty="0"/>
              <a:t> w </a:t>
            </a:r>
            <a:r>
              <a:rPr lang="en-GB" sz="3600" b="1" dirty="0" err="1"/>
              <a:t>Tækniskólinn</a:t>
            </a:r>
            <a:r>
              <a:rPr lang="en-GB" sz="3600" b="1" dirty="0"/>
              <a:t> (</a:t>
            </a:r>
            <a:r>
              <a:rPr lang="en-GB" sz="3600" b="1" dirty="0" err="1"/>
              <a:t>szkoła</a:t>
            </a:r>
            <a:r>
              <a:rPr lang="pl-PL" sz="3600" b="1" dirty="0"/>
              <a:t> </a:t>
            </a:r>
            <a:r>
              <a:rPr lang="en-GB" sz="3600" b="1" dirty="0" err="1"/>
              <a:t>techniczna</a:t>
            </a:r>
            <a:r>
              <a:rPr lang="en-GB" sz="3600" b="1" dirty="0"/>
              <a:t>)</a:t>
            </a:r>
            <a:endParaRPr lang="pl-PL" sz="3600" dirty="0"/>
          </a:p>
        </p:txBody>
      </p:sp>
      <p:pic>
        <p:nvPicPr>
          <p:cNvPr id="24578" name="Picture 2" descr="https://lh3.googleusercontent.com/pw/AM-JKLXzRpNMjuPOVm_gZ5TfYFEL01jPpZx35M7kbTR7SExivyXSJDRBIOB78ZcC0cXs_JsCayS3ZAPJO325XAww4D7FsyBQWX9W5g8kEM3WUyqwi4hVJ9eS867HYVoCi_SaYY-RAfhevfqzVwiYX65yt-vn=w758-h568-no?authuser=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9636" y="5029200"/>
            <a:ext cx="9980180" cy="7478552"/>
          </a:xfrm>
          <a:prstGeom prst="rect">
            <a:avLst/>
          </a:prstGeom>
          <a:noFill/>
        </p:spPr>
      </p:pic>
      <p:pic>
        <p:nvPicPr>
          <p:cNvPr id="24582" name="Picture 6" descr="https://lh3.googleusercontent.com/pw/AM-JKLVC_nwwz9RWvgF4p3rQpMOvTnLzJNJs1nhtTrjEAqY5wXDtXfWfBwC_kYOOQP_iqOJYyPtxRqpyjzWE7c8q216DEpJ-iX8pr6XjPPCsJAXvE575K-F5PcwKSAkh_NaV66mPI1S_oV0MgLHrpjTFRYzy=w758-h568-no?authuser=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12593" y="5084617"/>
            <a:ext cx="9875116" cy="7399823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875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" y="2576947"/>
            <a:ext cx="24380824" cy="199505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150000"/>
              </a:lnSpc>
            </a:pPr>
            <a:r>
              <a:rPr lang="pl-PL" sz="3600" b="1" dirty="0"/>
              <a:t>CZWARTEK, 31.03.2022 r.</a:t>
            </a:r>
            <a:r>
              <a:rPr lang="pl-PL" sz="3600" dirty="0"/>
              <a:t/>
            </a:r>
            <a:br>
              <a:rPr lang="pl-PL" sz="3600" dirty="0"/>
            </a:br>
            <a:r>
              <a:rPr lang="en-GB" sz="3600" b="1" dirty="0"/>
              <a:t> </a:t>
            </a:r>
            <a:r>
              <a:rPr lang="en-GB" sz="3600" b="1" dirty="0" err="1"/>
              <a:t>Wizyta</a:t>
            </a:r>
            <a:r>
              <a:rPr lang="pl-PL" sz="3600" b="1" dirty="0"/>
              <a:t> </a:t>
            </a:r>
            <a:r>
              <a:rPr lang="en-GB" sz="3600" b="1" dirty="0" err="1"/>
              <a:t>studyjna</a:t>
            </a:r>
            <a:r>
              <a:rPr lang="en-GB" sz="3600" b="1" dirty="0"/>
              <a:t> w </a:t>
            </a:r>
            <a:r>
              <a:rPr lang="en-GB" sz="3600" b="1" dirty="0" err="1"/>
              <a:t>Tækniskólinn</a:t>
            </a:r>
            <a:r>
              <a:rPr lang="en-GB" sz="3600" b="1" dirty="0"/>
              <a:t> (</a:t>
            </a:r>
            <a:r>
              <a:rPr lang="en-GB" sz="3600" b="1" dirty="0" err="1"/>
              <a:t>szkoła</a:t>
            </a:r>
            <a:r>
              <a:rPr lang="pl-PL" sz="3600" b="1" dirty="0"/>
              <a:t> </a:t>
            </a:r>
            <a:r>
              <a:rPr lang="en-GB" sz="3600" b="1" dirty="0" err="1"/>
              <a:t>techniczna</a:t>
            </a:r>
            <a:r>
              <a:rPr lang="en-GB" sz="3600" b="1" dirty="0"/>
              <a:t>)</a:t>
            </a:r>
            <a:r>
              <a:rPr lang="pl-PL" sz="3600" b="1" dirty="0"/>
              <a:t> c.d.</a:t>
            </a:r>
            <a:endParaRPr lang="pl-PL" sz="3600" dirty="0"/>
          </a:p>
        </p:txBody>
      </p:sp>
      <p:pic>
        <p:nvPicPr>
          <p:cNvPr id="25602" name="Picture 2" descr="https://lh3.googleusercontent.com/pw/AM-JKLUpuNJFifOdn_GPWlaEejF1Vf5XQ0eu5xKaMPacz48zEUyyNHP2RU1_NNykC7q2zX-ILddDep9aAYSaJObKbOYJZWEgX-UvAaAu04cahs9TALhFiJ0Z0-cO6m8ozT8I3jkLsE2BbwqjV89_QEvaPHyo=w758-h568-no?authuser=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0385" y="5029199"/>
            <a:ext cx="9854631" cy="7384473"/>
          </a:xfrm>
          <a:prstGeom prst="rect">
            <a:avLst/>
          </a:prstGeom>
          <a:noFill/>
        </p:spPr>
      </p:pic>
      <p:pic>
        <p:nvPicPr>
          <p:cNvPr id="25604" name="Picture 4" descr="https://lh3.googleusercontent.com/pw/AM-JKLW6FjDzS5GWdYUFznkrpFmXNg-q2fgbebXKLmZEeOsSASiWlUokAv9PIPxPt1DAH_j_CMU9T6hx9IFNyeTIzXBkYYyrokLp17VsdE3Ho0K88q0MtqAA5owgizM0lrT-HaeRnykpZhR-R7DvRkFTH7EV=w758-h568-no?authuser=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86121" y="4973782"/>
            <a:ext cx="9930534" cy="744135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812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" y="2576947"/>
            <a:ext cx="24380824" cy="199505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150000"/>
              </a:lnSpc>
            </a:pPr>
            <a:r>
              <a:rPr lang="pl-PL" sz="3600" b="1" dirty="0"/>
              <a:t>CZWARTEK, 31.03.2022 r.</a:t>
            </a:r>
            <a:r>
              <a:rPr lang="pl-PL" sz="3600" dirty="0"/>
              <a:t/>
            </a:r>
            <a:br>
              <a:rPr lang="pl-PL" sz="3600" dirty="0"/>
            </a:br>
            <a:r>
              <a:rPr lang="en-GB" sz="3600" b="1" dirty="0"/>
              <a:t> </a:t>
            </a:r>
            <a:r>
              <a:rPr lang="en-GB" sz="3600" b="1" dirty="0" err="1"/>
              <a:t>Wizyta</a:t>
            </a:r>
            <a:r>
              <a:rPr lang="pl-PL" sz="3600" b="1" dirty="0"/>
              <a:t> </a:t>
            </a:r>
            <a:r>
              <a:rPr lang="en-GB" sz="3600" b="1" dirty="0" err="1"/>
              <a:t>studyjna</a:t>
            </a:r>
            <a:r>
              <a:rPr lang="en-GB" sz="3600" b="1" dirty="0"/>
              <a:t> w </a:t>
            </a:r>
            <a:r>
              <a:rPr lang="en-GB" sz="3600" b="1" dirty="0" err="1"/>
              <a:t>Tækniskólinn</a:t>
            </a:r>
            <a:r>
              <a:rPr lang="en-GB" sz="3600" b="1" dirty="0"/>
              <a:t> (</a:t>
            </a:r>
            <a:r>
              <a:rPr lang="en-GB" sz="3600" b="1" dirty="0" err="1"/>
              <a:t>szkoła</a:t>
            </a:r>
            <a:r>
              <a:rPr lang="pl-PL" sz="3600" b="1" dirty="0"/>
              <a:t> </a:t>
            </a:r>
            <a:r>
              <a:rPr lang="en-GB" sz="3600" b="1" dirty="0" err="1"/>
              <a:t>techniczna</a:t>
            </a:r>
            <a:r>
              <a:rPr lang="en-GB" sz="3600" b="1" dirty="0"/>
              <a:t>)</a:t>
            </a:r>
            <a:r>
              <a:rPr lang="pl-PL" sz="3600" b="1" dirty="0"/>
              <a:t> c.d.</a:t>
            </a:r>
            <a:endParaRPr lang="pl-PL" sz="3600" dirty="0"/>
          </a:p>
        </p:txBody>
      </p:sp>
      <p:pic>
        <p:nvPicPr>
          <p:cNvPr id="26626" name="Picture 2" descr="https://lh3.googleusercontent.com/pw/AM-JKLXxgDM2tX6gcdkWfCnnT6oYK9YlpfRp9DPD5fNMPSHZh4Gxh0POdvW3PA_GoW1VDuzM6YyA4cYKWl4Z1CozuWDDDnwM-YiQW1YE2LCE78jkTDu64D0NZdwb1c69WnEUKSB6iUgekMgxqUq-vANFqIfZ=w758-h568-no?authuser=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6664" y="4890656"/>
            <a:ext cx="10002541" cy="7495308"/>
          </a:xfrm>
          <a:prstGeom prst="rect">
            <a:avLst/>
          </a:prstGeom>
          <a:noFill/>
        </p:spPr>
      </p:pic>
      <p:pic>
        <p:nvPicPr>
          <p:cNvPr id="26628" name="Picture 4" descr="https://lh3.googleusercontent.com/pw/AM-JKLV2FXObwhJE2BqAHOUJgwRYR4P85br5q7Ml8_e0dLDhDfex1BHoESO7Clp7FsLhRUR2vB5zUcm9TXlKziem6xP3QU3B5x2qtHzISWi7FHh1GENNIla5G4QAkOEKbss8ugLj8YXOtl9WJjLcPrM4iOuj=w758-h568-no?authuser=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74048" y="4890653"/>
            <a:ext cx="10039522" cy="7523019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891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" y="2576947"/>
            <a:ext cx="24380824" cy="199505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l-PL" sz="3600" b="1" dirty="0"/>
              <a:t>CZWARTEK, 31.03.2022 r. </a:t>
            </a:r>
            <a:r>
              <a:rPr lang="pl-PL" sz="3600" dirty="0"/>
              <a:t/>
            </a:r>
            <a:br>
              <a:rPr lang="pl-PL" sz="3600" dirty="0"/>
            </a:br>
            <a:r>
              <a:rPr lang="en-GB" sz="3600" b="1" dirty="0"/>
              <a:t> </a:t>
            </a:r>
            <a:r>
              <a:rPr lang="en-GB" sz="3600" b="1" dirty="0" err="1"/>
              <a:t>Wizyta</a:t>
            </a:r>
            <a:r>
              <a:rPr lang="pl-PL" sz="3600" b="1" dirty="0"/>
              <a:t> </a:t>
            </a:r>
            <a:r>
              <a:rPr lang="en-GB" sz="3600" b="1" dirty="0" err="1"/>
              <a:t>studyjna</a:t>
            </a:r>
            <a:r>
              <a:rPr lang="en-GB" sz="3600" b="1" dirty="0"/>
              <a:t> w </a:t>
            </a:r>
            <a:r>
              <a:rPr lang="en-GB" sz="3600" b="1" dirty="0" err="1"/>
              <a:t>Menntaskólinn</a:t>
            </a:r>
            <a:r>
              <a:rPr lang="en-GB" sz="3600" b="1" dirty="0"/>
              <a:t> í </a:t>
            </a:r>
            <a:r>
              <a:rPr lang="en-GB" sz="3600" b="1" dirty="0" err="1"/>
              <a:t>Kópavogi</a:t>
            </a:r>
            <a:r>
              <a:rPr lang="pl-PL" sz="3600" dirty="0"/>
              <a:t/>
            </a:r>
            <a:br>
              <a:rPr lang="pl-PL" sz="3600" dirty="0"/>
            </a:br>
            <a:r>
              <a:rPr lang="en-GB" sz="3600" dirty="0" err="1"/>
              <a:t>uczni</a:t>
            </a:r>
            <a:r>
              <a:rPr lang="pl-PL" sz="3600" dirty="0" err="1"/>
              <a:t>owie</a:t>
            </a:r>
            <a:r>
              <a:rPr lang="pl-PL" sz="3600" dirty="0"/>
              <a:t> </a:t>
            </a:r>
            <a:r>
              <a:rPr lang="en-GB" sz="3600" dirty="0" err="1"/>
              <a:t>ze</a:t>
            </a:r>
            <a:r>
              <a:rPr lang="pl-PL" sz="3600" dirty="0"/>
              <a:t> </a:t>
            </a:r>
            <a:r>
              <a:rPr lang="en-GB" sz="3600" dirty="0" err="1"/>
              <a:t>specjalnymi</a:t>
            </a:r>
            <a:r>
              <a:rPr lang="pl-PL" sz="3600" dirty="0"/>
              <a:t> </a:t>
            </a:r>
            <a:r>
              <a:rPr lang="en-GB" sz="3600" dirty="0" err="1"/>
              <a:t>potrzebami</a:t>
            </a:r>
            <a:r>
              <a:rPr lang="en-GB" sz="3600" dirty="0"/>
              <a:t> </a:t>
            </a:r>
            <a:r>
              <a:rPr lang="pl-PL" sz="3600" dirty="0"/>
              <a:t>w kształceniu zawodowym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AA4598E-DEDB-4737-B1FA-7716862EB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6685" y="4660275"/>
            <a:ext cx="6054635" cy="8072846"/>
          </a:xfrm>
          <a:prstGeom prst="rect">
            <a:avLst/>
          </a:prstGeom>
        </p:spPr>
      </p:pic>
      <p:pic>
        <p:nvPicPr>
          <p:cNvPr id="9220" name="Picture 4" descr="Vikið úr MK fyrir myndir og hnífaburð - Vísir"/>
          <p:cNvPicPr>
            <a:picLocks noChangeAspect="1" noChangeArrowheads="1"/>
          </p:cNvPicPr>
          <p:nvPr/>
        </p:nvPicPr>
        <p:blipFill>
          <a:blip r:embed="rId3"/>
          <a:srcRect l="23184" r="3480"/>
          <a:stretch>
            <a:fillRect/>
          </a:stretch>
        </p:blipFill>
        <p:spPr bwMode="auto">
          <a:xfrm>
            <a:off x="858983" y="4651664"/>
            <a:ext cx="8589818" cy="8098797"/>
          </a:xfrm>
          <a:prstGeom prst="rect">
            <a:avLst/>
          </a:prstGeom>
          <a:noFill/>
        </p:spPr>
      </p:pic>
      <p:pic>
        <p:nvPicPr>
          <p:cNvPr id="9221" name="Picture 5" descr="C:\Users\AR\Downloads\190254a3-c468-4485-91a4-3e55a778b9f1.JPG"/>
          <p:cNvPicPr>
            <a:picLocks noChangeAspect="1" noChangeArrowheads="1"/>
          </p:cNvPicPr>
          <p:nvPr/>
        </p:nvPicPr>
        <p:blipFill>
          <a:blip r:embed="rId4"/>
          <a:srcRect l="26920" r="6899"/>
          <a:stretch>
            <a:fillRect/>
          </a:stretch>
        </p:blipFill>
        <p:spPr bwMode="auto">
          <a:xfrm>
            <a:off x="16598155" y="4656477"/>
            <a:ext cx="7148536" cy="8101019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562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" y="2576947"/>
            <a:ext cx="24380824" cy="199505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l-PL" sz="3600" b="1" dirty="0"/>
              <a:t>CZWARTEK, 31.03.2022 r.</a:t>
            </a:r>
            <a:r>
              <a:rPr lang="pl-PL" sz="3600" dirty="0"/>
              <a:t/>
            </a:r>
            <a:br>
              <a:rPr lang="pl-PL" sz="3600" dirty="0"/>
            </a:br>
            <a:r>
              <a:rPr lang="en-GB" sz="3600" b="1" dirty="0"/>
              <a:t> </a:t>
            </a:r>
            <a:r>
              <a:rPr lang="en-GB" sz="3600" b="1" dirty="0" err="1"/>
              <a:t>Wizyta</a:t>
            </a:r>
            <a:r>
              <a:rPr lang="pl-PL" sz="3600" b="1" dirty="0"/>
              <a:t> firmowa</a:t>
            </a:r>
            <a:r>
              <a:rPr lang="en-GB" sz="3600" b="1" dirty="0"/>
              <a:t> w </a:t>
            </a:r>
            <a:r>
              <a:rPr lang="pl-PL" sz="3600" b="1" dirty="0"/>
              <a:t>hotelu Hilton</a:t>
            </a:r>
            <a:r>
              <a:rPr lang="pl-PL" sz="3600" dirty="0"/>
              <a:t/>
            </a:r>
            <a:br>
              <a:rPr lang="pl-PL" sz="3600" dirty="0"/>
            </a:br>
            <a:r>
              <a:rPr lang="pl-PL" sz="3600" dirty="0"/>
              <a:t>Kształcenie zawodowe realizowane u pracodawcy</a:t>
            </a:r>
          </a:p>
        </p:txBody>
      </p:sp>
      <p:pic>
        <p:nvPicPr>
          <p:cNvPr id="29698" name="Picture 2" descr="https://lh3.googleusercontent.com/pw/AM-JKLV28dr60obm0kZsCp0uFIV1KGW2HD3HPLjO8agQko42quk6daH-Jav2aX_WXB1sS9COhRik-BbSFEB-qsLq6wtXnb37HYlbf2rLPkvG_X_lRY9N0ncFZGUnKPO2omLIAgYigPAwkzT1tu-xjVJO99mF=w758-h568-no?authuser=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3782" y="4835237"/>
            <a:ext cx="9841634" cy="7374734"/>
          </a:xfrm>
          <a:prstGeom prst="rect">
            <a:avLst/>
          </a:prstGeom>
          <a:noFill/>
        </p:spPr>
      </p:pic>
      <p:pic>
        <p:nvPicPr>
          <p:cNvPr id="29700" name="Picture 4" descr="https://lh3.googleusercontent.com/pw/AM-JKLVT7gvjok0fH8WMPLaC5k5ohlV2StJsDrBL76s_YzfUYPmcTARz4Gz5zWcOe1qLZn2OfIDRwZR5YGNBCKhGL3E2e5T7Vvku6ORKhk0svxL9MuYNpqA9OmNXBDWOn80q0_6GmDPCppVax-70iS9HjRKq=w758-h568-no?authuser=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30702" y="4835235"/>
            <a:ext cx="9875116" cy="7399823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047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" y="2576947"/>
            <a:ext cx="24380824" cy="199505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l-PL" sz="3600" b="1" dirty="0"/>
              <a:t>PIĄTEK, 1.04.2022 r. </a:t>
            </a:r>
            <a:r>
              <a:rPr lang="pl-PL" sz="3600" dirty="0"/>
              <a:t/>
            </a:r>
            <a:br>
              <a:rPr lang="pl-PL" sz="3600" dirty="0"/>
            </a:br>
            <a:r>
              <a:rPr lang="en-GB" sz="3600" b="1" dirty="0"/>
              <a:t> </a:t>
            </a:r>
            <a:r>
              <a:rPr lang="en-GB" sz="3600" b="1" dirty="0" err="1" smtClean="0"/>
              <a:t>Wizyta</a:t>
            </a:r>
            <a:r>
              <a:rPr lang="pl-PL" sz="3600" b="1" dirty="0" smtClean="0"/>
              <a:t> </a:t>
            </a:r>
            <a:r>
              <a:rPr lang="en-GB" sz="3600" b="1" dirty="0" err="1" smtClean="0"/>
              <a:t>studyjna</a:t>
            </a:r>
            <a:r>
              <a:rPr lang="en-GB" sz="3600" b="1" dirty="0" smtClean="0"/>
              <a:t> w </a:t>
            </a:r>
            <a:r>
              <a:rPr lang="en-GB" sz="3600" b="1" dirty="0" err="1" smtClean="0"/>
              <a:t>Fjölbrautaskólinn</a:t>
            </a:r>
            <a:r>
              <a:rPr lang="en-GB" sz="3600" b="1" dirty="0" smtClean="0"/>
              <a:t> í </a:t>
            </a:r>
            <a:r>
              <a:rPr lang="en-GB" sz="3600" b="1" dirty="0" err="1" smtClean="0"/>
              <a:t>Breiðholti</a:t>
            </a:r>
            <a:r>
              <a:rPr lang="en-GB" sz="3600" b="1" dirty="0" smtClean="0"/>
              <a:t> </a:t>
            </a:r>
            <a:r>
              <a:rPr lang="pl-PL" sz="3600" dirty="0"/>
              <a:t/>
            </a:r>
            <a:br>
              <a:rPr lang="pl-PL" sz="3600" dirty="0"/>
            </a:br>
            <a:r>
              <a:rPr lang="en-GB" sz="3600" dirty="0" err="1"/>
              <a:t>włączanie</a:t>
            </a:r>
            <a:r>
              <a:rPr lang="pl-PL" sz="3600" dirty="0"/>
              <a:t> </a:t>
            </a:r>
            <a:r>
              <a:rPr lang="en-GB" sz="3600" dirty="0" err="1"/>
              <a:t>uczniów</a:t>
            </a:r>
            <a:r>
              <a:rPr lang="pl-PL" sz="3600" dirty="0"/>
              <a:t> </a:t>
            </a:r>
            <a:r>
              <a:rPr lang="en-GB" sz="3600" dirty="0" err="1"/>
              <a:t>ze</a:t>
            </a:r>
            <a:r>
              <a:rPr lang="pl-PL" sz="3600" dirty="0"/>
              <a:t> </a:t>
            </a:r>
            <a:r>
              <a:rPr lang="en-GB" sz="3600" dirty="0" err="1"/>
              <a:t>specjalnymi</a:t>
            </a:r>
            <a:r>
              <a:rPr lang="pl-PL" sz="3600" dirty="0"/>
              <a:t> </a:t>
            </a:r>
            <a:r>
              <a:rPr lang="en-GB" sz="3600" dirty="0" err="1"/>
              <a:t>potrzebami</a:t>
            </a:r>
            <a:r>
              <a:rPr lang="en-GB" sz="3600" dirty="0"/>
              <a:t> </a:t>
            </a:r>
            <a:r>
              <a:rPr lang="pl-PL" sz="3600" dirty="0"/>
              <a:t>w kształceniu zawodowym</a:t>
            </a:r>
          </a:p>
        </p:txBody>
      </p:sp>
      <p:pic>
        <p:nvPicPr>
          <p:cNvPr id="27650" name="Picture 2" descr="https://lh3.googleusercontent.com/pw/AM-JKLVM9paAf5Oi6TP33qBIRTuk39B1t5EUcRweGW1SgcoO58_nlnqpSWXkwWw6wTdXufVDkdOskVXQdudNHQz7C6M4k8cbXI5wpmTQD9Xd_niPnZhYAO-aTxTClZl9aFC6H5oBuSsAyWyr7L1nmUW1r-BX=w758-h568-no?authuser=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2359" y="4890653"/>
            <a:ext cx="9965566" cy="7467601"/>
          </a:xfrm>
          <a:prstGeom prst="rect">
            <a:avLst/>
          </a:prstGeom>
          <a:noFill/>
        </p:spPr>
      </p:pic>
      <p:pic>
        <p:nvPicPr>
          <p:cNvPr id="27652" name="Picture 4" descr="https://lh3.googleusercontent.com/pw/AM-JKLW3nUVao9-7kZHmzENtKv5nkLATU7279dh5f776OubF3fDdUQdjQnlFWN0iqw41HxiGG_fh028yuIbPhWBMVZUMBI1j8Nvuama3BD3ryvIrPLlUfZB7-jI-6sygDi__Zg1n2fEh3dpWr96VaWP1qSBc=w758-h568-no?authuser=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09030" y="4835236"/>
            <a:ext cx="9985952" cy="7482877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859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" y="2576947"/>
            <a:ext cx="24380824" cy="199505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l-PL" sz="3600" b="1" dirty="0"/>
              <a:t>PIĄTEK, 1.04.2022 r. </a:t>
            </a:r>
            <a:r>
              <a:rPr lang="pl-PL" sz="3600" dirty="0"/>
              <a:t/>
            </a:r>
            <a:br>
              <a:rPr lang="pl-PL" sz="3600" dirty="0"/>
            </a:br>
            <a:r>
              <a:rPr lang="en-GB" sz="3600" b="1" dirty="0"/>
              <a:t> </a:t>
            </a:r>
            <a:r>
              <a:rPr lang="en-GB" sz="3600" b="1" dirty="0" err="1" smtClean="0"/>
              <a:t>Wizyta</a:t>
            </a:r>
            <a:r>
              <a:rPr lang="pl-PL" sz="3600" b="1" dirty="0" smtClean="0"/>
              <a:t> </a:t>
            </a:r>
            <a:r>
              <a:rPr lang="en-GB" sz="3600" b="1" dirty="0" err="1" smtClean="0"/>
              <a:t>studyjna</a:t>
            </a:r>
            <a:r>
              <a:rPr lang="en-GB" sz="3600" b="1" dirty="0" smtClean="0"/>
              <a:t> w </a:t>
            </a:r>
            <a:r>
              <a:rPr lang="en-GB" sz="3600" b="1" dirty="0" err="1" smtClean="0"/>
              <a:t>Fjölbrautaskólinn</a:t>
            </a:r>
            <a:r>
              <a:rPr lang="en-GB" sz="3600" b="1" dirty="0" smtClean="0"/>
              <a:t> í </a:t>
            </a:r>
            <a:r>
              <a:rPr lang="en-GB" sz="3600" b="1" dirty="0" err="1" smtClean="0"/>
              <a:t>Breiðholti</a:t>
            </a:r>
            <a:r>
              <a:rPr lang="en-GB" sz="3600" b="1" dirty="0" smtClean="0"/>
              <a:t> </a:t>
            </a:r>
            <a:r>
              <a:rPr lang="pl-PL" sz="3600" dirty="0"/>
              <a:t/>
            </a:r>
            <a:br>
              <a:rPr lang="pl-PL" sz="3600" dirty="0"/>
            </a:br>
            <a:r>
              <a:rPr lang="en-GB" sz="3600" dirty="0" err="1"/>
              <a:t>włączanie</a:t>
            </a:r>
            <a:r>
              <a:rPr lang="pl-PL" sz="3600" dirty="0"/>
              <a:t> </a:t>
            </a:r>
            <a:r>
              <a:rPr lang="en-GB" sz="3600" dirty="0" err="1"/>
              <a:t>uczniów</a:t>
            </a:r>
            <a:r>
              <a:rPr lang="pl-PL" sz="3600" dirty="0"/>
              <a:t> </a:t>
            </a:r>
            <a:r>
              <a:rPr lang="en-GB" sz="3600" dirty="0" err="1"/>
              <a:t>ze</a:t>
            </a:r>
            <a:r>
              <a:rPr lang="pl-PL" sz="3600" dirty="0"/>
              <a:t> </a:t>
            </a:r>
            <a:r>
              <a:rPr lang="en-GB" sz="3600" dirty="0" err="1"/>
              <a:t>specjalnymi</a:t>
            </a:r>
            <a:r>
              <a:rPr lang="pl-PL" sz="3600" dirty="0"/>
              <a:t> </a:t>
            </a:r>
            <a:r>
              <a:rPr lang="en-GB" sz="3600" dirty="0" err="1"/>
              <a:t>potrzebami</a:t>
            </a:r>
            <a:r>
              <a:rPr lang="en-GB" sz="3600" dirty="0"/>
              <a:t> </a:t>
            </a:r>
            <a:r>
              <a:rPr lang="pl-PL" sz="3600" dirty="0" smtClean="0"/>
              <a:t> w </a:t>
            </a:r>
            <a:r>
              <a:rPr lang="pl-PL" sz="3600" dirty="0"/>
              <a:t>kształceniu zawodowym c.d.</a:t>
            </a:r>
          </a:p>
        </p:txBody>
      </p:sp>
      <p:pic>
        <p:nvPicPr>
          <p:cNvPr id="28674" name="Picture 2" descr="https://lh3.googleusercontent.com/pw/AM-JKLVBheoEYW__wgMe3FiSArRoyVnr6r5Rjk0yuZ_5nCUTgHJlPGqqXODSlkcUZVTBCR5-AvjmjO4Y-eG_ujOYFUQoQIfwwLBPgCmN2kTKcRnCfXmOK7aTWwnruvF3MTTReaV_8cGrSeQDrfBjFvMdImZ-=w758-h568-no?authuser=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9851" y="4862945"/>
            <a:ext cx="9965565" cy="7467600"/>
          </a:xfrm>
          <a:prstGeom prst="rect">
            <a:avLst/>
          </a:prstGeom>
          <a:noFill/>
        </p:spPr>
      </p:pic>
      <p:pic>
        <p:nvPicPr>
          <p:cNvPr id="28676" name="Picture 4" descr="https://lh3.googleusercontent.com/pw/AM-JKLUkUQ2I-390Z5RaI1UT9tbeXtPqYLMw_eAnKZsuhvkKNkMJnw7-isSPDZAp6dHuxEXunHKvWL5Rqa_ZSNXv0B74KEuM4Lle39t7lfi6jpG7EozbCUhpJS5T7YnWl1ca2_xfoKer23PxYVoPKXlKDDsi=w758-h568-no?authuser=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47575" y="4862945"/>
            <a:ext cx="9930534" cy="744135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25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" y="2576947"/>
            <a:ext cx="24380824" cy="199505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l-PL" sz="3600" b="1" dirty="0"/>
              <a:t>PIĄTEK, 1.04.2022 r.</a:t>
            </a:r>
            <a:r>
              <a:rPr lang="pl-PL" sz="3600" dirty="0"/>
              <a:t/>
            </a:r>
            <a:br>
              <a:rPr lang="pl-PL" sz="3600" dirty="0"/>
            </a:br>
            <a:r>
              <a:rPr lang="en-GB" sz="3600" b="1" dirty="0"/>
              <a:t> </a:t>
            </a:r>
            <a:r>
              <a:rPr lang="en-GB" sz="3600" b="1" dirty="0" err="1"/>
              <a:t>Końcowe</a:t>
            </a:r>
            <a:r>
              <a:rPr lang="pl-PL" sz="3600" b="1" dirty="0"/>
              <a:t> </a:t>
            </a:r>
            <a:r>
              <a:rPr lang="en-GB" sz="3600" b="1" dirty="0" err="1"/>
              <a:t>podsumowanie</a:t>
            </a:r>
            <a:r>
              <a:rPr lang="en-GB" sz="3600" b="1" dirty="0"/>
              <a:t> w IÐAN, </a:t>
            </a:r>
            <a:r>
              <a:rPr lang="pl-PL" sz="3600" b="1" dirty="0"/>
              <a:t/>
            </a:r>
            <a:br>
              <a:rPr lang="pl-PL" sz="3600" b="1" dirty="0"/>
            </a:br>
            <a:r>
              <a:rPr lang="en-GB" sz="3600" b="1" dirty="0" err="1"/>
              <a:t>wręczenie</a:t>
            </a:r>
            <a:r>
              <a:rPr lang="pl-PL" sz="3600" b="1" dirty="0"/>
              <a:t> </a:t>
            </a:r>
            <a:r>
              <a:rPr lang="en-GB" sz="3600" b="1" dirty="0" err="1"/>
              <a:t>certyfikatów</a:t>
            </a:r>
            <a:r>
              <a:rPr lang="en-GB" sz="3600" b="1" dirty="0"/>
              <a:t>, </a:t>
            </a:r>
            <a:r>
              <a:rPr lang="en-GB" sz="3600" b="1" dirty="0" err="1"/>
              <a:t>ewaluacja</a:t>
            </a:r>
            <a:endParaRPr lang="pl-PL" sz="3600" dirty="0"/>
          </a:p>
        </p:txBody>
      </p:sp>
      <p:pic>
        <p:nvPicPr>
          <p:cNvPr id="30722" name="Picture 2" descr="https://lh3.googleusercontent.com/pw/AM-JKLVkMisSg2EgO5bWLYqneduhp2pk9x4SlL7r-_sXCsVOE2UaAsS-QzsLu3exs9BWr_0XSZGe9iGPbh52xcXFenVdFMjr5U20ezr0IwzXtXMVUXDEy_a4SZDz4e8gzufJIjrzLQSvjbSJsuWl9-nkQwzh=w758-h568-no?authuser=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5056" y="4835236"/>
            <a:ext cx="9669741" cy="7245927"/>
          </a:xfrm>
          <a:prstGeom prst="rect">
            <a:avLst/>
          </a:prstGeom>
          <a:noFill/>
        </p:spPr>
      </p:pic>
      <p:pic>
        <p:nvPicPr>
          <p:cNvPr id="30724" name="Picture 4" descr="https://lh3.googleusercontent.com/pw/AM-JKLWwsLhdBA1MFLFh-FKUBtNVOKsDiGYLppcussCpHzrzUYa_OlLcdozA0lseITILgDGKWEN1y0YddeVFQFg_4RV_WNp0UjuNzcBrss06zYIHDbNkO95EW0PxBPDI0TXD_LV1Oof8ZvbuOVrHq7n9w04Q=w758-h568-no?authuser=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75284" y="4862945"/>
            <a:ext cx="9819698" cy="7358296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937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" y="2576947"/>
            <a:ext cx="24380824" cy="199505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l-PL" sz="3600" b="1" dirty="0"/>
              <a:t>PIĄTEK, 1.04.2022 r.</a:t>
            </a:r>
            <a:r>
              <a:rPr lang="pl-PL" sz="3600" dirty="0"/>
              <a:t/>
            </a:r>
            <a:br>
              <a:rPr lang="pl-PL" sz="3600" dirty="0"/>
            </a:br>
            <a:r>
              <a:rPr lang="pl-PL" sz="3600" dirty="0"/>
              <a:t> Część kulturalna – wycieczka po Złotym Kręgu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1BFD416-A746-4FA8-9E57-1FCE26590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512" y="4761014"/>
            <a:ext cx="10356715" cy="776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B8C30E9-F11C-4D34-82AB-84AF3640A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8248" y="4761014"/>
            <a:ext cx="5825651" cy="7767535"/>
          </a:xfrm>
          <a:prstGeom prst="rect">
            <a:avLst/>
          </a:prstGeom>
        </p:spPr>
      </p:pic>
    </p:spTree>
  </p:cSld>
  <p:clrMapOvr>
    <a:masterClrMapping/>
  </p:clrMapOvr>
  <p:transition spd="slow" advTm="3891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" y="2576947"/>
            <a:ext cx="24380824" cy="199505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l-PL" sz="3600" b="1" dirty="0"/>
              <a:t>PIĄTEK, 1.04.2022 r.</a:t>
            </a:r>
            <a:r>
              <a:rPr lang="pl-PL" sz="3600" dirty="0"/>
              <a:t/>
            </a:r>
            <a:br>
              <a:rPr lang="pl-PL" sz="3600" dirty="0"/>
            </a:br>
            <a:r>
              <a:rPr lang="pl-PL" sz="3600" dirty="0"/>
              <a:t> Część kulturalna – wycieczka po Złotym Kręgu c.d.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D5D86DC-6309-49D2-AB75-7BBC62845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2409" y="4761013"/>
            <a:ext cx="10374133" cy="778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55FDEDF-7283-4C0C-9B69-C27508112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228" y="4761013"/>
            <a:ext cx="10374132" cy="778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4172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" y="2576947"/>
            <a:ext cx="24380824" cy="199505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150000"/>
              </a:lnSpc>
            </a:pPr>
            <a:r>
              <a:rPr lang="pl-PL" sz="3600" b="1" dirty="0"/>
              <a:t>WTOREK, 29.03.2022 r.</a:t>
            </a:r>
            <a:r>
              <a:rPr lang="pl-PL" sz="3600" dirty="0"/>
              <a:t/>
            </a:r>
            <a:br>
              <a:rPr lang="pl-PL" sz="3600" dirty="0"/>
            </a:br>
            <a:r>
              <a:rPr lang="pl-PL" sz="3600" dirty="0"/>
              <a:t>Przylot grupy na Islandię, transfer uczestników projektu do hotelu w Reykjaviku</a:t>
            </a:r>
          </a:p>
        </p:txBody>
      </p:sp>
      <p:pic>
        <p:nvPicPr>
          <p:cNvPr id="2050" name="Picture 2" descr="https://lh3.googleusercontent.com/pw/AM-JKLX_v3P3sIt98KWLr5WwJLgTxf8BC40lDqhGLDB77ZhTA6IwzyT-OxSlfSque_1ppdb7dvN2nwgoWkQeSjh6FX8C51w4tS3550co3Mj4vyyEGW1f6albwVU-vcamcezLi6gAcG0k76LIz_N7L063wz0A=w759-h568-no?authuser=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1865" y="4996301"/>
            <a:ext cx="10124497" cy="7576699"/>
          </a:xfrm>
          <a:prstGeom prst="rect">
            <a:avLst/>
          </a:prstGeom>
          <a:noFill/>
        </p:spPr>
      </p:pic>
      <p:pic>
        <p:nvPicPr>
          <p:cNvPr id="2052" name="Picture 4" descr="https://lh3.googleusercontent.com/pw/AM-JKLWG18DsP-s8qP3Y0fjV7M5DxaK4zB5tY4sHUBnU3hAsqjMTS17tztNOlnmk1eTywMTpt9Q71_fqkyZQ5qb0afJq_8MhLjQixPJqgl1XCeDPMrMy13XZU8Fk1tAu5qGjigtKSTZ6YzrSQnTTPsmeCmee=w759-h568-no?authuser=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69247" y="5001490"/>
            <a:ext cx="10179916" cy="7618172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14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" y="2576947"/>
            <a:ext cx="24380824" cy="199505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l-PL" sz="3600" b="1" dirty="0"/>
              <a:t>SOBOTA, 2.04.2022 r.</a:t>
            </a:r>
            <a:r>
              <a:rPr lang="pl-PL" sz="3600" dirty="0"/>
              <a:t/>
            </a:r>
            <a:br>
              <a:rPr lang="pl-PL" sz="3600" dirty="0"/>
            </a:br>
            <a:r>
              <a:rPr lang="pl-PL" sz="3600" dirty="0"/>
              <a:t> </a:t>
            </a:r>
            <a:r>
              <a:rPr lang="en-GB" sz="3600" dirty="0"/>
              <a:t>Transfer </a:t>
            </a:r>
            <a:r>
              <a:rPr lang="en-GB" sz="3600" dirty="0" err="1"/>
              <a:t>uczestników</a:t>
            </a:r>
            <a:r>
              <a:rPr lang="pl-PL" sz="3600" dirty="0"/>
              <a:t> </a:t>
            </a:r>
            <a:r>
              <a:rPr lang="en-GB" sz="3600" dirty="0" err="1"/>
              <a:t>projektu</a:t>
            </a:r>
            <a:r>
              <a:rPr lang="pl-PL" sz="3600" dirty="0"/>
              <a:t> </a:t>
            </a:r>
            <a:r>
              <a:rPr lang="en-GB" sz="3600" dirty="0" err="1"/>
              <a:t>na</a:t>
            </a:r>
            <a:r>
              <a:rPr lang="pl-PL" sz="3600" dirty="0"/>
              <a:t> </a:t>
            </a:r>
            <a:r>
              <a:rPr lang="en-GB" sz="3600" dirty="0" err="1"/>
              <a:t>lotnisko</a:t>
            </a:r>
            <a:r>
              <a:rPr lang="pl-PL" sz="3600" dirty="0"/>
              <a:t> </a:t>
            </a:r>
            <a:r>
              <a:rPr lang="en-GB" sz="3600" dirty="0" err="1"/>
              <a:t>i</a:t>
            </a:r>
            <a:r>
              <a:rPr lang="pl-PL" sz="3600" dirty="0"/>
              <a:t> </a:t>
            </a:r>
            <a:r>
              <a:rPr lang="en-GB" sz="3600" dirty="0" err="1"/>
              <a:t>wylot</a:t>
            </a:r>
            <a:r>
              <a:rPr lang="pl-PL" sz="3600" dirty="0"/>
              <a:t> </a:t>
            </a:r>
            <a:r>
              <a:rPr lang="en-GB" sz="3600" dirty="0" err="1"/>
              <a:t>grupy</a:t>
            </a:r>
            <a:r>
              <a:rPr lang="en-GB" sz="3600" dirty="0"/>
              <a:t> do </a:t>
            </a:r>
            <a:r>
              <a:rPr lang="en-GB" sz="3600" dirty="0" err="1"/>
              <a:t>Polski</a:t>
            </a:r>
            <a:endParaRPr lang="pl-PL" sz="3600" dirty="0"/>
          </a:p>
        </p:txBody>
      </p:sp>
      <p:pic>
        <p:nvPicPr>
          <p:cNvPr id="4" name="Obraz 3" descr="Obraz zawierający osoba, osoby, pozujący, stojące&#10;&#10;Opis wygenerowany automatycznie">
            <a:extLst>
              <a:ext uri="{FF2B5EF4-FFF2-40B4-BE49-F238E27FC236}">
                <a16:creationId xmlns:a16="http://schemas.microsoft.com/office/drawing/2014/main" id="{D3AA92D2-17DB-47BF-AD27-CB08BBD013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663" y="4673636"/>
            <a:ext cx="10817754" cy="8113316"/>
          </a:xfrm>
          <a:prstGeom prst="rect">
            <a:avLst/>
          </a:prstGeom>
        </p:spPr>
      </p:pic>
    </p:spTree>
  </p:cSld>
  <p:clrMapOvr>
    <a:masterClrMapping/>
  </p:clrMapOvr>
  <p:transition spd="slow" advTm="4843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" y="2576947"/>
            <a:ext cx="24380824" cy="199505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150000"/>
              </a:lnSpc>
            </a:pPr>
            <a:r>
              <a:rPr lang="pl-PL" sz="3600" b="1" dirty="0"/>
              <a:t>ŚRODA, 30.03.2022 r.</a:t>
            </a:r>
            <a:r>
              <a:rPr lang="pl-PL" sz="3600" dirty="0"/>
              <a:t/>
            </a:r>
            <a:br>
              <a:rPr lang="pl-PL" sz="3600" dirty="0"/>
            </a:br>
            <a:r>
              <a:rPr lang="en-GB" sz="3600" b="1" dirty="0"/>
              <a:t>Konferencj</a:t>
            </a:r>
            <a:r>
              <a:rPr lang="pl-PL" sz="3600" b="1" dirty="0"/>
              <a:t>e i wykłady</a:t>
            </a:r>
            <a:r>
              <a:rPr lang="en-GB" sz="3600" b="1" dirty="0"/>
              <a:t> w IÐAN </a:t>
            </a:r>
            <a:r>
              <a:rPr lang="en-GB" sz="3600" b="1" dirty="0" err="1"/>
              <a:t>fræðslusetur</a:t>
            </a:r>
            <a:endParaRPr lang="pl-PL" sz="3600" dirty="0"/>
          </a:p>
        </p:txBody>
      </p:sp>
      <p:pic>
        <p:nvPicPr>
          <p:cNvPr id="16386" name="Picture 2" descr="https://lh3.googleusercontent.com/pw/AM-JKLWGrtzmzDJFsK9kxt9uXuxsmqUr0Ez3yT-Ai9hp7EGodGuVQufG6tpS26fAgtgqK4-CVGFL6GnM97G1PiTe_1npB01OJSUUy4TEdnkzcLUSUP970Z6uEG0gOlbabqo1nqozq3Xeg1MAP7b6_V1M8W_H=w758-h568-no?authuser=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2483" y="4862945"/>
            <a:ext cx="10224410" cy="7661563"/>
          </a:xfrm>
          <a:prstGeom prst="rect">
            <a:avLst/>
          </a:prstGeom>
          <a:noFill/>
        </p:spPr>
      </p:pic>
      <p:pic>
        <p:nvPicPr>
          <p:cNvPr id="16388" name="Picture 4" descr="https://lh3.googleusercontent.com/pw/AM-JKLWcqTi5QJRazZ2FoCFGmXkN3cjvI9oUnTuxAwBMCRhcZ4de0ufqgsJ2VYM0JW8JSIIPQmaffzc_rNSJS8D8XwGGBnAUb2fOYijcVHJ70p4MzcrnRUL2P8Hi4yFBv8XdbLVP96QNuvq1Lte10Vthlxwt=w758-h568-no?authuser=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58410" y="4862944"/>
            <a:ext cx="10235334" cy="7669749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36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" y="2576947"/>
            <a:ext cx="24380824" cy="199505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150000"/>
              </a:lnSpc>
            </a:pPr>
            <a:r>
              <a:rPr lang="pl-PL" sz="3600" b="1" dirty="0"/>
              <a:t>ŚRODA, 30.03.2022 r.</a:t>
            </a:r>
            <a:r>
              <a:rPr lang="pl-PL" sz="3600" dirty="0"/>
              <a:t/>
            </a:r>
            <a:br>
              <a:rPr lang="pl-PL" sz="3600" dirty="0"/>
            </a:br>
            <a:r>
              <a:rPr lang="en-GB" sz="3600" b="1" dirty="0"/>
              <a:t>Konferencj</a:t>
            </a:r>
            <a:r>
              <a:rPr lang="pl-PL" sz="3600" b="1" dirty="0"/>
              <a:t>e i wykłady</a:t>
            </a:r>
            <a:r>
              <a:rPr lang="en-GB" sz="3600" b="1" dirty="0"/>
              <a:t> w IÐAN </a:t>
            </a:r>
            <a:r>
              <a:rPr lang="en-GB" sz="3600" b="1" dirty="0" err="1"/>
              <a:t>fræðslusetur</a:t>
            </a:r>
            <a:endParaRPr lang="pl-PL" sz="3600" dirty="0"/>
          </a:p>
        </p:txBody>
      </p:sp>
      <p:pic>
        <p:nvPicPr>
          <p:cNvPr id="23556" name="Picture 4" descr="https://lh3.googleusercontent.com/pw/AM-JKLVRvwPKAXnFtlaSUPMaS-Kok51dJT4Ghp6tEVeOtPZ9tI88y-pw1g0OQjKlTWScanQq1N_Cz_AJcTzaa8mcehFpyDBYaHCOKw9xQ2UPjKmRCp5DzVvNthZXNHwyqqiNpM45_WJaMitSnf-rDyKktUv3=w758-h568-no?authuser=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35502" y="4946071"/>
            <a:ext cx="10124498" cy="7586695"/>
          </a:xfrm>
          <a:prstGeom prst="rect">
            <a:avLst/>
          </a:prstGeom>
          <a:noFill/>
        </p:spPr>
      </p:pic>
      <p:pic>
        <p:nvPicPr>
          <p:cNvPr id="23558" name="Picture 6" descr="https://lh3.googleusercontent.com/pw/AM-JKLV9Hq5KuzcGSf4SsPkHPdyMyXFZYlv9ZbVga_kiVpwG5PuuJszdks6f7znezkVoYbjc7E3smAKhnkgCoqH3mEO7w-wMPofo07c4g5GaYozvhv-gioIrI8XxsaCK3OUw6G13Ryps63kPliuiA_wPtGYk=w758-h568-no?authuser=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8364" y="4890655"/>
            <a:ext cx="10201852" cy="764466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578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" y="2576947"/>
            <a:ext cx="24380824" cy="199505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150000"/>
              </a:lnSpc>
            </a:pPr>
            <a:r>
              <a:rPr lang="pl-PL" sz="3600" b="1" dirty="0"/>
              <a:t>ŚRODA, 30.03.2022 r.</a:t>
            </a:r>
            <a:r>
              <a:rPr lang="pl-PL" sz="3600" dirty="0"/>
              <a:t/>
            </a:r>
            <a:br>
              <a:rPr lang="pl-PL" sz="3600" dirty="0"/>
            </a:br>
            <a:r>
              <a:rPr lang="en-GB" sz="3600" dirty="0" err="1"/>
              <a:t>zwiedzanie</a:t>
            </a:r>
            <a:r>
              <a:rPr lang="pl-PL" sz="3600" dirty="0"/>
              <a:t> </a:t>
            </a:r>
            <a:r>
              <a:rPr lang="en-GB" sz="3600" b="1" dirty="0" smtClean="0"/>
              <a:t>IÐAN </a:t>
            </a:r>
            <a:r>
              <a:rPr lang="en-GB" sz="3600" b="1" dirty="0" err="1" smtClean="0"/>
              <a:t>fræðslusetur</a:t>
            </a:r>
            <a:endParaRPr lang="pl-PL" sz="3600" dirty="0"/>
          </a:p>
        </p:txBody>
      </p:sp>
      <p:pic>
        <p:nvPicPr>
          <p:cNvPr id="17410" name="Picture 2" descr="https://lh3.googleusercontent.com/pw/AM-JKLXAXFQIu-bM_g2tdQGAt8yoO4rlbCNQNPkBTaMPvSCWA-Yd29GcVCmVy7wjRoABuObYP8UI-9nkxoVWLEkcOmyeYsMA1nBPy-XzU9j17UuUW9vnAjq-6zRVkP4T3mCiiqrmVwt4hIMB9xXvcjb7SqsW=w758-h568-no?authuser=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2109" y="4862946"/>
            <a:ext cx="10284979" cy="7706950"/>
          </a:xfrm>
          <a:prstGeom prst="rect">
            <a:avLst/>
          </a:prstGeom>
          <a:noFill/>
        </p:spPr>
      </p:pic>
      <p:pic>
        <p:nvPicPr>
          <p:cNvPr id="17412" name="Picture 4" descr="https://lh3.googleusercontent.com/pw/AM-JKLVMtnBrLPapJ_pG8JkPkHdDtOHssdQuRiRNk7Atp4udB0kRME0sY4z3ZJ7DS5yN0jg-Bw6kzHn1me8Mo_jlKQqBikbjAvQFp814TZjzLe3rhkaVlAFwI-K-usMzO4621nBSdEISRVj1HnpCxTI7cyi1=w758-h568-no?authuser=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13830" y="4890653"/>
            <a:ext cx="10235334" cy="7669749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359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" y="2576947"/>
            <a:ext cx="24380824" cy="199505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150000"/>
              </a:lnSpc>
            </a:pPr>
            <a:r>
              <a:rPr lang="pl-PL" sz="3600" b="1" dirty="0"/>
              <a:t>ŚRODA, 30.03.2022 r.</a:t>
            </a:r>
            <a:r>
              <a:rPr lang="pl-PL" sz="3600" dirty="0"/>
              <a:t/>
            </a:r>
            <a:br>
              <a:rPr lang="pl-PL" sz="3600" dirty="0"/>
            </a:br>
            <a:r>
              <a:rPr lang="en-GB" sz="3600" dirty="0" err="1"/>
              <a:t>zwiedzanie</a:t>
            </a:r>
            <a:r>
              <a:rPr lang="pl-PL" sz="3600" dirty="0"/>
              <a:t> </a:t>
            </a:r>
            <a:r>
              <a:rPr lang="en-GB" sz="3600" b="1" dirty="0" smtClean="0"/>
              <a:t>IÐAN </a:t>
            </a:r>
            <a:r>
              <a:rPr lang="en-GB" sz="3600" b="1" dirty="0" err="1" smtClean="0"/>
              <a:t>fræðslusetur</a:t>
            </a:r>
            <a:r>
              <a:rPr lang="pl-PL" sz="3600" dirty="0" smtClean="0"/>
              <a:t> </a:t>
            </a:r>
            <a:r>
              <a:rPr lang="pl-PL" sz="3600" dirty="0"/>
              <a:t>C.D.</a:t>
            </a:r>
          </a:p>
        </p:txBody>
      </p:sp>
      <p:pic>
        <p:nvPicPr>
          <p:cNvPr id="18434" name="Picture 2" descr="https://lh3.googleusercontent.com/pw/AM-JKLUaFRTtdjfzQ1nk02pJXG6A_XE0-Mn-i9O5Icq-r3HI1sABWN_pdN6zW8RnHbB2CVRe-OSMTSLxRFBx_xDtOHAk-B5jQ3aVTXgLE5VqED4WyA7WpcpSLxnIp_O_JLn4lsflojq73PW8l4iR4GPADWbF=w758-h568-no?authuser=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2109" y="4890655"/>
            <a:ext cx="10174143" cy="7623896"/>
          </a:xfrm>
          <a:prstGeom prst="rect">
            <a:avLst/>
          </a:prstGeom>
          <a:noFill/>
        </p:spPr>
      </p:pic>
      <p:pic>
        <p:nvPicPr>
          <p:cNvPr id="18436" name="Picture 4" descr="https://lh3.googleusercontent.com/pw/AM-JKLXmswS6339A65F6IYJuxTY0ywmUDI5wwEKpMJA5QSlKr_KCe8jH-nVLZ0wVlJrQt58sk_evjEJ5cD253LPp2jdH7YbU-5UenccBOXzb7uP-ma8msI7JcvU4sMgBaJho4f_8PEBsENCFATvgiuZoZvTD=w758-h568-no?authuser=0"/>
          <p:cNvPicPr>
            <a:picLocks noChangeAspect="1" noChangeArrowheads="1"/>
          </p:cNvPicPr>
          <p:nvPr/>
        </p:nvPicPr>
        <p:blipFill>
          <a:blip r:embed="rId3"/>
          <a:srcRect l="11664"/>
          <a:stretch>
            <a:fillRect/>
          </a:stretch>
        </p:blipFill>
        <p:spPr bwMode="auto">
          <a:xfrm>
            <a:off x="13050982" y="4918363"/>
            <a:ext cx="8894617" cy="7545167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016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" y="2576947"/>
            <a:ext cx="24380824" cy="199505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150000"/>
              </a:lnSpc>
            </a:pPr>
            <a:r>
              <a:rPr lang="pl-PL" sz="3600" b="1" dirty="0"/>
              <a:t>ŚRODA, 30.03.2022 r.</a:t>
            </a:r>
            <a:r>
              <a:rPr lang="pl-PL" sz="3600" dirty="0"/>
              <a:t/>
            </a:r>
            <a:br>
              <a:rPr lang="pl-PL" sz="3600" dirty="0"/>
            </a:br>
            <a:r>
              <a:rPr lang="pl-PL" sz="3600" dirty="0"/>
              <a:t>Spotkanie z </a:t>
            </a:r>
            <a:r>
              <a:rPr lang="pl-PL" sz="3600" dirty="0" smtClean="0"/>
              <a:t>Ambasadorem </a:t>
            </a:r>
            <a:r>
              <a:rPr lang="pl-PL" sz="3600" dirty="0"/>
              <a:t>RP na Islandii</a:t>
            </a:r>
          </a:p>
        </p:txBody>
      </p:sp>
      <p:pic>
        <p:nvPicPr>
          <p:cNvPr id="19458" name="Picture 2" descr="https://lh3.googleusercontent.com/pw/AM-JKLU8Wd-p6SnVUQoQPVwR3dbDwkcv5rPd1iNRCK3nQhZyfE399SaXbXclBKTuceSvwesjxkS3Ls2muFmGQuWOBthbRlTIy3LqlpeTuWN994frl5QInhoL0eRfsXFlb4VZ4qJYoFltnnORBufR3uuDaPzW=w758-h568-no?authuser=0"/>
          <p:cNvPicPr>
            <a:picLocks noChangeAspect="1" noChangeArrowheads="1"/>
          </p:cNvPicPr>
          <p:nvPr/>
        </p:nvPicPr>
        <p:blipFill>
          <a:blip r:embed="rId2"/>
          <a:srcRect l="14951"/>
          <a:stretch>
            <a:fillRect/>
          </a:stretch>
        </p:blipFill>
        <p:spPr bwMode="auto">
          <a:xfrm>
            <a:off x="2466109" y="4918364"/>
            <a:ext cx="8511598" cy="7499314"/>
          </a:xfrm>
          <a:prstGeom prst="rect">
            <a:avLst/>
          </a:prstGeom>
          <a:noFill/>
        </p:spPr>
      </p:pic>
      <p:pic>
        <p:nvPicPr>
          <p:cNvPr id="19460" name="Picture 4" descr="https://lh3.googleusercontent.com/pw/AM-JKLXKz0T2rv_XNwacayh9Jq3xo4EKN-KdbBNrqkAOhoOXdrq2Am6aQuM1mtjuNvHGbCIXb1qFafE3x_A__qdUZn8kbRgk9F_b04A8qOTQST_oBsenc6DAVMVgj3JyKcAQWUbJFcxyPEtKNop1bcASO6EL=w758-h568-no?authuser=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19866" y="4862946"/>
            <a:ext cx="10152206" cy="7607458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844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" y="2576947"/>
            <a:ext cx="24380824" cy="199505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150000"/>
              </a:lnSpc>
            </a:pPr>
            <a:r>
              <a:rPr lang="pl-PL" sz="3600" b="1" dirty="0"/>
              <a:t>ŚRODA, 30.03.2022 r.</a:t>
            </a:r>
            <a:r>
              <a:rPr lang="pl-PL" sz="3600" dirty="0"/>
              <a:t/>
            </a:r>
            <a:br>
              <a:rPr lang="pl-PL" sz="3600" dirty="0"/>
            </a:br>
            <a:r>
              <a:rPr lang="pl-PL" sz="3600" dirty="0"/>
              <a:t>Spotkanie z </a:t>
            </a:r>
            <a:r>
              <a:rPr lang="pl-PL" sz="3600" dirty="0" smtClean="0"/>
              <a:t>Ambasadorem RP </a:t>
            </a:r>
            <a:r>
              <a:rPr lang="pl-PL" sz="3600" dirty="0"/>
              <a:t>na Islandii, c.d.</a:t>
            </a:r>
          </a:p>
        </p:txBody>
      </p:sp>
      <p:pic>
        <p:nvPicPr>
          <p:cNvPr id="21506" name="Picture 2" descr="https://lh3.googleusercontent.com/pw/AM-JKLUlFjmY6uxnpLqLjQVsqTvjZh9CV9R5A1135QCcNv2ujOgn22DAxxMkfyRHbrTZdKEU7snLOGqtPKHHldC0ltokj_CjQBhDCMNp_ChwR36588h8ujLl9VY1tpYstauV1udMrOujP7Nhe_WjKIAWjomp=w758-h568-no?authuser=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0784" y="4890653"/>
            <a:ext cx="10039523" cy="7523020"/>
          </a:xfrm>
          <a:prstGeom prst="rect">
            <a:avLst/>
          </a:prstGeom>
          <a:noFill/>
        </p:spPr>
      </p:pic>
      <p:pic>
        <p:nvPicPr>
          <p:cNvPr id="21508" name="Picture 4" descr="https://lh3.googleusercontent.com/pw/AM-JKLWcKABzwFvHGFxO7g7HprKepYh81vJ8MMsLCKIvyIyFSOdPSM8QyQylfWPq-0ogsc0K6fXfywtzCW9iuYLfBs6Wk4bqOHVX2Ok7hDL3T_6So4OEEAMk9Nen3XUCqdTMLmiVN2mylVYOBvh33xlJEC1c=w758-h568-no?authuser=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13829" y="4918363"/>
            <a:ext cx="10041371" cy="7524405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343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" y="2576947"/>
            <a:ext cx="24380824" cy="199505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150000"/>
              </a:lnSpc>
            </a:pPr>
            <a:r>
              <a:rPr lang="pl-PL" sz="3600" b="1" dirty="0"/>
              <a:t>ŚRODA, 30.03.2022 r.</a:t>
            </a:r>
            <a:r>
              <a:rPr lang="pl-PL" sz="3600" dirty="0"/>
              <a:t/>
            </a:r>
            <a:br>
              <a:rPr lang="pl-PL" sz="3600" dirty="0"/>
            </a:br>
            <a:r>
              <a:rPr lang="pl-PL" sz="3600" dirty="0"/>
              <a:t>Podsumowanie dnia w </a:t>
            </a:r>
            <a:r>
              <a:rPr lang="en-GB" sz="3600" b="1" dirty="0"/>
              <a:t>IÐAN </a:t>
            </a:r>
            <a:r>
              <a:rPr lang="en-GB" sz="3600" b="1" dirty="0" err="1"/>
              <a:t>fræðslusetur</a:t>
            </a:r>
            <a:endParaRPr lang="pl-PL" sz="3600" dirty="0"/>
          </a:p>
        </p:txBody>
      </p:sp>
      <p:pic>
        <p:nvPicPr>
          <p:cNvPr id="22530" name="Picture 2" descr="https://lh3.googleusercontent.com/pw/AM-JKLVK8xEqUiWAJ-M9qVmUNQx0INlrueAaaDPLi0DsxY-D8dF0BngQIaKr3PGKcNEMpuVFoOzc14vC6mdyEi5KO5ze8bZbcMZg2i91k5_X59vK9iu6pm5UoGXL0aYbxxULCJFe-NMTvaPTXuahhMN4St2h=w758-h568-no?authuser=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5455" y="5001490"/>
            <a:ext cx="10007889" cy="7499315"/>
          </a:xfrm>
          <a:prstGeom prst="rect">
            <a:avLst/>
          </a:prstGeom>
          <a:noFill/>
        </p:spPr>
      </p:pic>
      <p:pic>
        <p:nvPicPr>
          <p:cNvPr id="22532" name="Picture 4" descr="https://lh3.googleusercontent.com/pw/AM-JKLUGmjpsFzz5QYxaZcY9wvphMB3lJZYH1CJq8XGYRsHvS83vFbedV0ZWYdXyqkOqTeuJ-IhQ3fVR-6yKe3FzcLddDu_VpQ7DqueiDiN0lXEhe1YQOnJT0VukyFZTpyBQZylwzJmts8MVU7EdlVzXOtIS=w758-h568-no?authuser=0"/>
          <p:cNvPicPr>
            <a:picLocks noChangeAspect="1" noChangeArrowheads="1"/>
          </p:cNvPicPr>
          <p:nvPr/>
        </p:nvPicPr>
        <p:blipFill>
          <a:blip r:embed="rId3"/>
          <a:srcRect r="8003"/>
          <a:stretch>
            <a:fillRect/>
          </a:stretch>
        </p:blipFill>
        <p:spPr bwMode="auto">
          <a:xfrm>
            <a:off x="13151136" y="5001491"/>
            <a:ext cx="9237808" cy="7524405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61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E1E1C"/>
      </a:dk2>
      <a:lt2>
        <a:srgbClr val="0573BA"/>
      </a:lt2>
      <a:accent1>
        <a:srgbClr val="0573BA"/>
      </a:accent1>
      <a:accent2>
        <a:srgbClr val="E94E2E"/>
      </a:accent2>
      <a:accent3>
        <a:srgbClr val="02AB84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PPT-mal_EØSMidlene</Template>
  <TotalTime>819</TotalTime>
  <Words>144</Words>
  <Application>Microsoft Office PowerPoint</Application>
  <PresentationFormat>Niestandardowy</PresentationFormat>
  <Paragraphs>29</Paragraphs>
  <Slides>20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4" baseType="lpstr">
      <vt:lpstr>Arial</vt:lpstr>
      <vt:lpstr>DejaVu Sans</vt:lpstr>
      <vt:lpstr>Times New Roman</vt:lpstr>
      <vt:lpstr>Office Theme</vt:lpstr>
      <vt:lpstr>Prezentacja programu PowerPoint</vt:lpstr>
      <vt:lpstr>WTOREK, 29.03.2022 r. Przylot grupy na Islandię, transfer uczestników projektu do hotelu w Reykjaviku</vt:lpstr>
      <vt:lpstr>ŚRODA, 30.03.2022 r. Konferencje i wykłady w IÐAN fræðslusetur</vt:lpstr>
      <vt:lpstr>ŚRODA, 30.03.2022 r. Konferencje i wykłady w IÐAN fræðslusetur</vt:lpstr>
      <vt:lpstr>ŚRODA, 30.03.2022 r. zwiedzanie IÐAN fræðslusetur</vt:lpstr>
      <vt:lpstr>ŚRODA, 30.03.2022 r. zwiedzanie IÐAN fræðslusetur C.D.</vt:lpstr>
      <vt:lpstr>ŚRODA, 30.03.2022 r. Spotkanie z Ambasadorem RP na Islandii</vt:lpstr>
      <vt:lpstr>ŚRODA, 30.03.2022 r. Spotkanie z Ambasadorem RP na Islandii, c.d.</vt:lpstr>
      <vt:lpstr>ŚRODA, 30.03.2022 r. Podsumowanie dnia w IÐAN fræðslusetur</vt:lpstr>
      <vt:lpstr>CZWARTEK, 31.03.2022 r.  Wizyta studyjna w Tækniskólinn (szkoła techniczna)</vt:lpstr>
      <vt:lpstr>CZWARTEK, 31.03.2022 r.  Wizyta studyjna w Tækniskólinn (szkoła techniczna) c.d.</vt:lpstr>
      <vt:lpstr>CZWARTEK, 31.03.2022 r.  Wizyta studyjna w Tækniskólinn (szkoła techniczna) c.d.</vt:lpstr>
      <vt:lpstr>CZWARTEK, 31.03.2022 r.   Wizyta studyjna w Menntaskólinn í Kópavogi uczniowie ze specjalnymi potrzebami w kształceniu zawodowym</vt:lpstr>
      <vt:lpstr>CZWARTEK, 31.03.2022 r.  Wizyta firmowa w hotelu Hilton Kształcenie zawodowe realizowane u pracodawcy</vt:lpstr>
      <vt:lpstr>PIĄTEK, 1.04.2022 r.   Wizyta studyjna w Fjölbrautaskólinn í Breiðholti  włączanie uczniów ze specjalnymi potrzebami w kształceniu zawodowym</vt:lpstr>
      <vt:lpstr>PIĄTEK, 1.04.2022 r.   Wizyta studyjna w Fjölbrautaskólinn í Breiðholti  włączanie uczniów ze specjalnymi potrzebami  w kształceniu zawodowym c.d.</vt:lpstr>
      <vt:lpstr>PIĄTEK, 1.04.2022 r.  Końcowe podsumowanie w IÐAN,  wręczenie certyfikatów, ewaluacja</vt:lpstr>
      <vt:lpstr>PIĄTEK, 1.04.2022 r.  Część kulturalna – wycieczka po Złotym Kręgu</vt:lpstr>
      <vt:lpstr>PIĄTEK, 1.04.2022 r.  Część kulturalna – wycieczka po Złotym Kręgu c.d.</vt:lpstr>
      <vt:lpstr>SOBOTA, 2.04.2022 r.  Transfer uczestników projektu na lotnisko i wylot grupy do Polski</vt:lpstr>
    </vt:vector>
  </TitlesOfParts>
  <Company>EFTA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Pokój nauczycielski</dc:creator>
  <cp:lastModifiedBy>Pokój nauczycielski</cp:lastModifiedBy>
  <cp:revision>80</cp:revision>
  <dcterms:created xsi:type="dcterms:W3CDTF">2017-06-12T12:11:38Z</dcterms:created>
  <dcterms:modified xsi:type="dcterms:W3CDTF">2022-05-27T06:35:07Z</dcterms:modified>
  <dc:language>pl-PL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Niestandardowy</vt:lpwstr>
  </property>
  <property fmtid="{D5CDD505-2E9C-101B-9397-08002B2CF9AE}" pid="3" name="Slides">
    <vt:i4>59</vt:i4>
  </property>
</Properties>
</file>